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4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4" d="100"/>
          <a:sy n="74" d="100"/>
        </p:scale>
        <p:origin x="-286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F587D-8FA3-45CA-BDDB-97637C918873}" type="datetimeFigureOut">
              <a:rPr lang="en-GB" smtClean="0"/>
              <a:t>30/06/2011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5770A-1C7F-4FE1-8B27-B705805658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52590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A830C5-7E8B-4C45-A7D7-E0AB69BEE8FA}" type="datetimeFigureOut">
              <a:rPr lang="en-GB" smtClean="0"/>
              <a:t>30/06/2011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AE4FAE-79A9-4EBF-936E-0AC23F004E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408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22237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685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85800"/>
            <a:ext cx="2057400" cy="54403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85800"/>
            <a:ext cx="6019800" cy="5440363"/>
          </a:xfrm>
        </p:spPr>
        <p:txBody>
          <a:bodyPr vert="eaVert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3008313" cy="825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85800"/>
            <a:ext cx="5111750" cy="5440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85799"/>
            <a:ext cx="5486400" cy="40417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6/30/2011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0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bg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6/30/2011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81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447800" y="6356350"/>
            <a:ext cx="838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70" y="-17318"/>
            <a:ext cx="9156970" cy="1739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70" y="6107394"/>
            <a:ext cx="9156970" cy="7508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1371600" y="3581400"/>
            <a:ext cx="6400800" cy="685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8" name="Picture 3" descr="C:\Users\larsk.CITRITE\_GIT\mx.xen.org-www\xen.org\images\logos\Amazon_Web_Services_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175" y="5310398"/>
            <a:ext cx="1520825" cy="560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28600" y="4953000"/>
            <a:ext cx="14441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 smtClean="0">
                <a:latin typeface="Arial Rounded MT Bold" pitchFamily="34" charset="0"/>
              </a:rPr>
              <a:t>Sponsored by:</a:t>
            </a:r>
            <a:endParaRPr lang="en-GB" sz="1400" dirty="0">
              <a:latin typeface="Arial Rounded MT Bold" pitchFamily="34" charset="0"/>
            </a:endParaRPr>
          </a:p>
        </p:txBody>
      </p:sp>
      <p:pic>
        <p:nvPicPr>
          <p:cNvPr id="3074" name="Picture 2" descr="C:\Users\larsk.CITRITE\_GIT\mx.xen.org-www\xen.org\images\logos\CITRIX_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6187" y="5287518"/>
            <a:ext cx="1446213" cy="583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2019696" y="5361735"/>
            <a:ext cx="41870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smtClean="0">
                <a:latin typeface="Arial Rounded MT Bold" pitchFamily="34" charset="0"/>
              </a:rPr>
              <a:t>&amp;</a:t>
            </a:r>
            <a:endParaRPr lang="en-GB" sz="24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028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436</TotalTime>
  <Words>10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larsk</dc:creator>
  <cp:lastModifiedBy>Lars Kurth</cp:lastModifiedBy>
  <cp:revision>36</cp:revision>
  <dcterms:created xsi:type="dcterms:W3CDTF">2006-08-16T00:00:00Z</dcterms:created>
  <dcterms:modified xsi:type="dcterms:W3CDTF">2011-06-30T13:13:41Z</dcterms:modified>
</cp:coreProperties>
</file>