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44036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85799"/>
            <a:ext cx="5486400" cy="4041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larsk\Desktop\Lars' Stuff\Tron\bottom-strip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188400"/>
            <a:ext cx="9144000" cy="669600"/>
          </a:xfrm>
          <a:prstGeom prst="rect">
            <a:avLst/>
          </a:prstGeom>
          <a:noFill/>
        </p:spPr>
      </p:pic>
      <p:pic>
        <p:nvPicPr>
          <p:cNvPr id="1028" name="Picture 4" descr="C:\Users\larsk\Desktop\Lars' Stuff\Tron\top-strip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6960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08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026" name="Picture 2" descr="C:\Users\larsk\Desktop\Lars' Stuff\Tron\xen-org-doc-banner-top.pn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52400" y="0"/>
            <a:ext cx="4876800" cy="668743"/>
          </a:xfrm>
          <a:prstGeom prst="rect">
            <a:avLst/>
          </a:prstGeom>
          <a:noFill/>
        </p:spPr>
      </p:pic>
      <p:pic>
        <p:nvPicPr>
          <p:cNvPr id="1027" name="Picture 3" descr="C:\Users\larsk\Desktop\Lars' Stuff\Tron\xen-org-doc-banner-bottom.png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286000" y="6188400"/>
            <a:ext cx="6615417" cy="669600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81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47800" y="6356350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larsk</dc:creator>
  <cp:lastModifiedBy>Kurth</cp:lastModifiedBy>
  <cp:revision>2</cp:revision>
  <dcterms:created xsi:type="dcterms:W3CDTF">2006-08-16T00:00:00Z</dcterms:created>
  <dcterms:modified xsi:type="dcterms:W3CDTF">2011-04-08T10:44:29Z</dcterms:modified>
</cp:coreProperties>
</file>