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97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85800"/>
            <a:ext cx="2057400" cy="54403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85800"/>
            <a:ext cx="6019800" cy="5440363"/>
          </a:xfrm>
        </p:spPr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3008313" cy="8255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685800"/>
            <a:ext cx="5111750" cy="54403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85799"/>
            <a:ext cx="5486400" cy="40417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 descr="C:\Users\larsk\Desktop\Lars' Stuff\Tron\bottom-strip.png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6188400"/>
            <a:ext cx="9144000" cy="669600"/>
          </a:xfrm>
          <a:prstGeom prst="rect">
            <a:avLst/>
          </a:prstGeom>
          <a:noFill/>
        </p:spPr>
      </p:pic>
      <p:pic>
        <p:nvPicPr>
          <p:cNvPr id="1028" name="Picture 4" descr="C:\Users\larsk\Desktop\Lars' Stuff\Tron\top-strip.png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0"/>
            <a:ext cx="9144000" cy="669600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8080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1026" name="Picture 2" descr="C:\Users\larsk\Desktop\Lars' Stuff\Tron\xen-org-doc-banner-top.png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152400" y="0"/>
            <a:ext cx="4876800" cy="668743"/>
          </a:xfrm>
          <a:prstGeom prst="rect">
            <a:avLst/>
          </a:prstGeom>
          <a:noFill/>
        </p:spPr>
      </p:pic>
      <p:pic>
        <p:nvPicPr>
          <p:cNvPr id="1027" name="Picture 3" descr="C:\Users\larsk\Desktop\Lars' Stuff\Tron\xen-org-doc-banner-bottom.png"/>
          <p:cNvPicPr>
            <a:picLocks noChangeAspect="1" noChangeArrowheads="1"/>
          </p:cNvPicPr>
          <p:nvPr userDrawn="1"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2286000" y="6188400"/>
            <a:ext cx="6615417" cy="669600"/>
          </a:xfrm>
          <a:prstGeom prst="rect">
            <a:avLst/>
          </a:prstGeom>
          <a:noFill/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838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bg1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4/8/2011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810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447800" y="6356350"/>
            <a:ext cx="838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larsk</dc:creator>
  <cp:lastModifiedBy>Kurth</cp:lastModifiedBy>
  <cp:revision>2</cp:revision>
  <dcterms:created xsi:type="dcterms:W3CDTF">2006-08-16T00:00:00Z</dcterms:created>
  <dcterms:modified xsi:type="dcterms:W3CDTF">2011-04-08T10:44:29Z</dcterms:modified>
</cp:coreProperties>
</file>